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1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36D85D-ABF9-4CB8-BB86-71C593857F38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4982C5-A589-4FF2-8A13-CD055D9126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0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0C4E6-DBEA-4F80-AC83-8CE82E73CD6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6463D-11C5-47A8-9AD4-8AF946DE457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82B7-26FD-4B19-9D7B-22A81EE93F8C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47E-3CE5-4F21-A6BB-0C7318A848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6CAE-28F0-4D55-A508-2D9E8F9C6CE3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939C-25F3-4FE9-AFB8-89B9A2CC81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0D06-F7E5-49E9-A1A9-71E8E418F9D2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6783-9C16-48EB-B7A6-585FA993D3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E246-7F27-4BB7-A1EB-05B35AB25400}" type="datetimeFigureOut">
              <a:rPr lang="en-US"/>
              <a:pPr>
                <a:defRPr/>
              </a:pPr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2B5A-BCEE-4701-872E-7E2CCD3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4B29-2D21-4873-97E9-B6DE4C708D12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E641-D852-4F2E-8179-917A29BA0F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EC41-4C64-4AEC-9CB5-28023FF2FC4C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9590-D758-4934-B68F-E9B8DB2952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F642-DB37-4332-9F74-6CE70713451B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2B58-E05C-4004-9E6C-BF5AB75E81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5D0D-5992-4268-8691-B3EFF34DD916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0211-230E-45B9-A7D9-6E683B82DA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108D-F936-4E7F-AA55-E6E3E0D2D786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79E7-9D8D-4C22-ADE3-90619E45BF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501B-7D97-4912-B1BF-C7901E834E0E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D879-8160-4160-B58F-B27A033B21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8876-FBAF-45EC-9CEA-1D557DA2D3A8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8231-F66F-4216-8235-369647EFD0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D6B8-80F3-427D-BCD2-F7B880F80A64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6C29-8909-428A-9C1C-CBBCB58E64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1AF93-1211-4305-A8A7-67B300569502}" type="datetimeFigureOut">
              <a:rPr lang="hu-HU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BEA44-1A8B-492A-BDDD-88FFB5FA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2571750"/>
            <a:ext cx="6841380" cy="2143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Sportiroda a </a:t>
            </a:r>
            <a:br>
              <a:rPr lang="hu-HU" dirty="0" smtClean="0"/>
            </a:br>
            <a:r>
              <a:rPr lang="hu-HU" dirty="0" smtClean="0"/>
              <a:t>Pannon Egyetemen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Fenntarthatóság</a:t>
            </a:r>
            <a:endParaRPr lang="hu-HU" dirty="0"/>
          </a:p>
        </p:txBody>
      </p:sp>
      <p:sp>
        <p:nvSpPr>
          <p:cNvPr id="17411" name="Szövegdoboz 2"/>
          <p:cNvSpPr txBox="1">
            <a:spLocks noChangeArrowheads="1"/>
          </p:cNvSpPr>
          <p:nvPr/>
        </p:nvSpPr>
        <p:spPr bwMode="auto">
          <a:xfrm>
            <a:off x="2857500" y="642938"/>
            <a:ext cx="578643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bg1"/>
                </a:solidFill>
              </a:rPr>
              <a:t>TÁMOP-4.1.2.E-13/1/KONV-2013-0007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Sport a </a:t>
            </a:r>
            <a:r>
              <a:rPr lang="hu-HU" dirty="0">
                <a:solidFill>
                  <a:schemeClr val="bg1"/>
                </a:solidFill>
              </a:rPr>
              <a:t>Pannon Egyetemen</a:t>
            </a:r>
          </a:p>
        </p:txBody>
      </p:sp>
      <p:pic>
        <p:nvPicPr>
          <p:cNvPr id="17412" name="Picture 2" descr="Y:\Arculatok\Általános elemek\valogatott kepek\pann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873125"/>
            <a:ext cx="78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Kör 6"/>
          <p:cNvSpPr/>
          <p:nvPr/>
        </p:nvSpPr>
        <p:spPr>
          <a:xfrm>
            <a:off x="-2474913" y="-2290763"/>
            <a:ext cx="4949826" cy="4581526"/>
          </a:xfrm>
          <a:prstGeom prst="pie">
            <a:avLst>
              <a:gd name="adj1" fmla="val 8709"/>
              <a:gd name="adj2" fmla="val 54343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7414" name="Picture 2" descr="Y:\Arculatok\Általános elemek\valogatott kepek\pann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642938"/>
            <a:ext cx="78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4130675" cy="9271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előzmények</a:t>
            </a:r>
            <a:endParaRPr lang="hu-HU" sz="2800" dirty="0"/>
          </a:p>
        </p:txBody>
      </p:sp>
      <p:sp>
        <p:nvSpPr>
          <p:cNvPr id="18437" name="Szövegdoboz 6"/>
          <p:cNvSpPr txBox="1">
            <a:spLocks noChangeArrowheads="1"/>
          </p:cNvSpPr>
          <p:nvPr/>
        </p:nvSpPr>
        <p:spPr bwMode="auto">
          <a:xfrm>
            <a:off x="4786313" y="157163"/>
            <a:ext cx="41433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chemeClr val="bg1"/>
                </a:solidFill>
              </a:rPr>
              <a:t>TÁMOP-4.1.2.E-13/1/KONV-2013-0007</a:t>
            </a:r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Sport a </a:t>
            </a:r>
            <a:r>
              <a:rPr lang="hu-HU" sz="1400" dirty="0">
                <a:solidFill>
                  <a:schemeClr val="bg1"/>
                </a:solidFill>
              </a:rPr>
              <a:t>Pannon Egyetemen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62880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Működő rendszer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Kötelező testnevelés 4+2 </a:t>
            </a:r>
            <a:endParaRPr lang="hu-HU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Kötelező testnevelés = szabad választás (55-60 sportág)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Költségvetés – személyi háttér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Sport megítélése</a:t>
            </a:r>
          </a:p>
          <a:p>
            <a:pPr lvl="1"/>
            <a:endParaRPr lang="hu-HU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4130675" cy="9271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A rendszer</a:t>
            </a:r>
            <a:endParaRPr lang="hu-HU" sz="2800" dirty="0"/>
          </a:p>
        </p:txBody>
      </p:sp>
      <p:sp>
        <p:nvSpPr>
          <p:cNvPr id="18437" name="Szövegdoboz 6"/>
          <p:cNvSpPr txBox="1">
            <a:spLocks noChangeArrowheads="1"/>
          </p:cNvSpPr>
          <p:nvPr/>
        </p:nvSpPr>
        <p:spPr bwMode="auto">
          <a:xfrm>
            <a:off x="4786313" y="157163"/>
            <a:ext cx="41433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chemeClr val="bg1"/>
                </a:solidFill>
              </a:rPr>
              <a:t>TÁMOP-4.1.2.E-13/1/KONV-2013-0007</a:t>
            </a:r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Sport a </a:t>
            </a:r>
            <a:r>
              <a:rPr lang="hu-HU" sz="1400" dirty="0">
                <a:solidFill>
                  <a:schemeClr val="bg1"/>
                </a:solidFill>
              </a:rPr>
              <a:t>Pannon Egyetemen</a:t>
            </a: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9575"/>
              </p:ext>
            </p:extLst>
          </p:nvPr>
        </p:nvGraphicFramePr>
        <p:xfrm>
          <a:off x="755575" y="1916832"/>
          <a:ext cx="6864425" cy="347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85"/>
                <a:gridCol w="1372885"/>
                <a:gridCol w="1372885"/>
                <a:gridCol w="1372885"/>
                <a:gridCol w="1372885"/>
              </a:tblGrid>
              <a:tr h="43384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</a:tr>
              <a:tr h="4338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92691"/>
              </p:ext>
            </p:extLst>
          </p:nvPr>
        </p:nvGraphicFramePr>
        <p:xfrm>
          <a:off x="107503" y="1200010"/>
          <a:ext cx="8928992" cy="582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504056"/>
                <a:gridCol w="3024336"/>
                <a:gridCol w="360040"/>
                <a:gridCol w="2592287"/>
              </a:tblGrid>
              <a:tr h="68013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Sportiroda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0135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Programok bővítése </a:t>
                      </a:r>
                    </a:p>
                    <a:p>
                      <a:pPr algn="ctr"/>
                      <a:r>
                        <a:rPr lang="hu-HU" dirty="0" smtClean="0"/>
                        <a:t>- Sportágválasztó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Egészségtudat fejlesztése,</a:t>
                      </a:r>
                      <a:r>
                        <a:rPr lang="hu-HU" b="1" baseline="0" dirty="0" smtClean="0"/>
                        <a:t> egyéni képzés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 Kurzusok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Előadások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Egyéni edzéstervek</a:t>
                      </a:r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Kettős életpálya</a:t>
                      </a:r>
                      <a:r>
                        <a:rPr lang="hu-HU" b="1" baseline="0" dirty="0" smtClean="0"/>
                        <a:t> modell</a:t>
                      </a:r>
                    </a:p>
                    <a:p>
                      <a:pPr algn="ctr"/>
                      <a:r>
                        <a:rPr lang="hu-HU" baseline="0" dirty="0" smtClean="0"/>
                        <a:t>- Sport és Tanulás Program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1081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Cél: egészséges hallgató</a:t>
                      </a:r>
                      <a:endParaRPr lang="hu-H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7369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013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Kapcsolat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Statisztika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u-HU" baseline="0" dirty="0" smtClean="0"/>
                        <a:t>- Adatok</a:t>
                      </a:r>
                      <a:endParaRPr lang="hu-HU" dirty="0" smtClean="0"/>
                    </a:p>
                    <a:p>
                      <a:pPr algn="ctr"/>
                      <a:r>
                        <a:rPr lang="hu-HU" b="1" dirty="0" smtClean="0"/>
                        <a:t>Kötelező testnevelés teljesítésének regisztrálása</a:t>
                      </a:r>
                      <a:endParaRPr lang="hu-HU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Interaktív edzéstervező program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u-HU" dirty="0" smtClean="0"/>
                        <a:t>- Adatbázis</a:t>
                      </a:r>
                    </a:p>
                    <a:p>
                      <a:pPr algn="ctr"/>
                      <a:r>
                        <a:rPr lang="hu-HU" b="1" dirty="0" smtClean="0"/>
                        <a:t>Online felület a gyors ügyintézésért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680135"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/>
                        </a:rPr>
                        <a:t>Fenntarthatóság = informatikai háttér</a:t>
                      </a:r>
                      <a:endParaRPr lang="hu-HU" b="1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Egyenes összekötő nyíllal 11"/>
          <p:cNvCxnSpPr/>
          <p:nvPr/>
        </p:nvCxnSpPr>
        <p:spPr>
          <a:xfrm flipH="1">
            <a:off x="1259632" y="1365212"/>
            <a:ext cx="178096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533637" y="155679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6092029" y="1365212"/>
            <a:ext cx="1648323" cy="3191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4533637" y="6123166"/>
            <a:ext cx="0" cy="258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6444208" y="6263135"/>
            <a:ext cx="1175792" cy="2622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1187624" y="6309320"/>
            <a:ext cx="140168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/>
          <p:cNvSpPr/>
          <p:nvPr/>
        </p:nvSpPr>
        <p:spPr>
          <a:xfrm>
            <a:off x="2771800" y="3573016"/>
            <a:ext cx="367240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2589312" y="3429000"/>
            <a:ext cx="399891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923928" y="1200010"/>
            <a:ext cx="1368152" cy="32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251520" y="1844824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468313" y="2204864"/>
            <a:ext cx="179943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3275856" y="1844824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3419872" y="2492896"/>
            <a:ext cx="23762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2" name="Téglalap 18431"/>
          <p:cNvSpPr/>
          <p:nvPr/>
        </p:nvSpPr>
        <p:spPr>
          <a:xfrm>
            <a:off x="6444208" y="1844824"/>
            <a:ext cx="24854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3" name="Téglalap 18432"/>
          <p:cNvSpPr/>
          <p:nvPr/>
        </p:nvSpPr>
        <p:spPr>
          <a:xfrm>
            <a:off x="6732240" y="2204864"/>
            <a:ext cx="19442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4" name="Téglalap 18433"/>
          <p:cNvSpPr/>
          <p:nvPr/>
        </p:nvSpPr>
        <p:spPr>
          <a:xfrm>
            <a:off x="611560" y="4581128"/>
            <a:ext cx="14401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5" name="Téglalap 18434"/>
          <p:cNvSpPr/>
          <p:nvPr/>
        </p:nvSpPr>
        <p:spPr>
          <a:xfrm>
            <a:off x="25152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6" name="Téglalap 18435"/>
          <p:cNvSpPr/>
          <p:nvPr/>
        </p:nvSpPr>
        <p:spPr>
          <a:xfrm>
            <a:off x="3275856" y="5387608"/>
            <a:ext cx="2520280" cy="7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8" name="Téglalap 18437"/>
          <p:cNvSpPr/>
          <p:nvPr/>
        </p:nvSpPr>
        <p:spPr>
          <a:xfrm>
            <a:off x="7032104" y="5085184"/>
            <a:ext cx="15723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9" name="Téglalap 18438"/>
          <p:cNvSpPr/>
          <p:nvPr/>
        </p:nvSpPr>
        <p:spPr>
          <a:xfrm>
            <a:off x="6588224" y="5445224"/>
            <a:ext cx="2341464" cy="67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40" name="Téglalap 18439"/>
          <p:cNvSpPr/>
          <p:nvPr/>
        </p:nvSpPr>
        <p:spPr>
          <a:xfrm>
            <a:off x="2589312" y="6381328"/>
            <a:ext cx="371088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432" grpId="0" animBg="1"/>
      <p:bldP spid="18433" grpId="0" animBg="1"/>
      <p:bldP spid="18434" grpId="0" animBg="1"/>
      <p:bldP spid="18435" grpId="0" animBg="1"/>
      <p:bldP spid="18436" grpId="0" animBg="1"/>
      <p:bldP spid="18438" grpId="0" animBg="1"/>
      <p:bldP spid="18439" grpId="0" animBg="1"/>
      <p:bldP spid="184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4130675" cy="9271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Kommunikáció</a:t>
            </a:r>
            <a:endParaRPr lang="hu-HU" sz="2800" dirty="0"/>
          </a:p>
        </p:txBody>
      </p:sp>
      <p:sp>
        <p:nvSpPr>
          <p:cNvPr id="18437" name="Szövegdoboz 6"/>
          <p:cNvSpPr txBox="1">
            <a:spLocks noChangeArrowheads="1"/>
          </p:cNvSpPr>
          <p:nvPr/>
        </p:nvSpPr>
        <p:spPr bwMode="auto">
          <a:xfrm>
            <a:off x="4786313" y="157163"/>
            <a:ext cx="41433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chemeClr val="bg1"/>
                </a:solidFill>
              </a:rPr>
              <a:t>TÁMOP-4.1.2.E-13/1/KONV-2013-0007</a:t>
            </a:r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Sport a </a:t>
            </a:r>
            <a:r>
              <a:rPr lang="hu-HU" sz="1400" dirty="0">
                <a:solidFill>
                  <a:schemeClr val="bg1"/>
                </a:solidFill>
              </a:rPr>
              <a:t>Pannon Egyetemen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62880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Hallgatók tájékoztatása (célirányos navigálás – rászoktatás)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Facebook, önálló honlap,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Pihenő hely kialakítása, </a:t>
            </a:r>
            <a:r>
              <a:rPr lang="hu-HU" dirty="0">
                <a:solidFill>
                  <a:schemeClr val="bg1"/>
                </a:solidFill>
              </a:rPr>
              <a:t>zárt TV lánc, információs </a:t>
            </a:r>
            <a:r>
              <a:rPr lang="hu-HU" dirty="0" smtClean="0">
                <a:solidFill>
                  <a:schemeClr val="bg1"/>
                </a:solidFill>
              </a:rPr>
              <a:t>torony</a:t>
            </a:r>
          </a:p>
          <a:p>
            <a:pPr lvl="1"/>
            <a:endParaRPr lang="hu-H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z egyetem vezetése számára nem egyértelmű a sport szükségessége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meggyőzés: kollégák érdekeltté tétele, egyetem vezetésének érdekeltté tétele (PR, beiskolázás)</a:t>
            </a:r>
          </a:p>
          <a:p>
            <a:pPr lvl="1"/>
            <a:endParaRPr lang="hu-H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Kommunikáció az </a:t>
            </a:r>
            <a:r>
              <a:rPr lang="hu-HU" smtClean="0">
                <a:solidFill>
                  <a:schemeClr val="bg1"/>
                </a:solidFill>
              </a:rPr>
              <a:t>intézet falain </a:t>
            </a:r>
            <a:r>
              <a:rPr lang="hu-HU" dirty="0" smtClean="0">
                <a:solidFill>
                  <a:schemeClr val="bg1"/>
                </a:solidFill>
              </a:rPr>
              <a:t>túl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MEFS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Kiadványok</a:t>
            </a:r>
          </a:p>
        </p:txBody>
      </p:sp>
    </p:spTree>
    <p:extLst>
      <p:ext uri="{BB962C8B-B14F-4D97-AF65-F5344CB8AC3E}">
        <p14:creationId xmlns:p14="http://schemas.microsoft.com/office/powerpoint/2010/main" val="23904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2500313"/>
            <a:ext cx="4419600" cy="200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19459" name="Téglalap 2"/>
          <p:cNvSpPr>
            <a:spLocks noChangeArrowheads="1"/>
          </p:cNvSpPr>
          <p:nvPr/>
        </p:nvSpPr>
        <p:spPr bwMode="auto">
          <a:xfrm>
            <a:off x="4714875" y="357188"/>
            <a:ext cx="41433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chemeClr val="bg1"/>
                </a:solidFill>
              </a:rPr>
              <a:t>TÁMOP-4.1.2.E-13/1/KONV-2013-0007</a:t>
            </a:r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Sport a </a:t>
            </a:r>
            <a:r>
              <a:rPr lang="hu-HU" sz="1400" dirty="0">
                <a:solidFill>
                  <a:schemeClr val="bg1"/>
                </a:solidFill>
              </a:rPr>
              <a:t>Pannon Egyetemen</a:t>
            </a:r>
          </a:p>
        </p:txBody>
      </p:sp>
      <p:sp>
        <p:nvSpPr>
          <p:cNvPr id="4" name="Kör 3"/>
          <p:cNvSpPr/>
          <p:nvPr/>
        </p:nvSpPr>
        <p:spPr>
          <a:xfrm>
            <a:off x="-2474913" y="-2290763"/>
            <a:ext cx="4949826" cy="4581526"/>
          </a:xfrm>
          <a:prstGeom prst="pie">
            <a:avLst>
              <a:gd name="adj1" fmla="val 8709"/>
              <a:gd name="adj2" fmla="val 54343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9461" name="Picture 2" descr="Y:\Arculatok\Általános elemek\valogatott kepek\pann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642938"/>
            <a:ext cx="78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161</Words>
  <Application>Microsoft Office PowerPoint</Application>
  <PresentationFormat>Diavetítés a képernyőre (4:3 oldalarány)</PresentationFormat>
  <Paragraphs>51</Paragraphs>
  <Slides>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Sportiroda a  Pannon Egyetemen  Fenntarthatóság</vt:lpstr>
      <vt:lpstr>előzmények</vt:lpstr>
      <vt:lpstr>A rendszer</vt:lpstr>
      <vt:lpstr>Kommunikáció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Kati</cp:lastModifiedBy>
  <cp:revision>46</cp:revision>
  <dcterms:created xsi:type="dcterms:W3CDTF">2014-03-03T11:13:53Z</dcterms:created>
  <dcterms:modified xsi:type="dcterms:W3CDTF">2014-10-04T06:33:34Z</dcterms:modified>
</cp:coreProperties>
</file>