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931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083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626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001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629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9527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433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237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1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43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551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E3A4C-496C-4351-9402-231803C4782E}" type="datetimeFigureOut">
              <a:rPr lang="hu-HU" smtClean="0"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1A9D5-94D8-4247-A735-8F0857886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52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478743"/>
          </a:xfrm>
        </p:spPr>
        <p:txBody>
          <a:bodyPr>
            <a:normAutofit/>
          </a:bodyPr>
          <a:lstStyle/>
          <a:p>
            <a:r>
              <a:rPr lang="hu-HU" dirty="0" smtClean="0"/>
              <a:t>                              </a:t>
            </a: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>                                </a:t>
            </a:r>
            <a:r>
              <a:rPr lang="hu-HU" sz="4800" b="1" dirty="0" smtClean="0"/>
              <a:t>MESF</a:t>
            </a:r>
            <a:endParaRPr lang="hu-HU" sz="4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     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                                                2014-11-05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        </a:t>
            </a:r>
            <a:r>
              <a:rPr lang="hu-HU" i="1" dirty="0" smtClean="0"/>
              <a:t>Dr. Baráth Etele és Parti Zoltán/Magyar Kajak-kenu Szövetség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81959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u-HU" dirty="0" smtClean="0"/>
              <a:t>Az egyetemi </a:t>
            </a:r>
            <a:r>
              <a:rPr lang="hu-HU" dirty="0"/>
              <a:t>testnevelés részeként, </a:t>
            </a:r>
            <a:r>
              <a:rPr lang="hu-HU" b="1" dirty="0"/>
              <a:t>kreditpontokért vízitúrák, sárkányhajó </a:t>
            </a:r>
            <a:r>
              <a:rPr lang="hu-HU" b="1" dirty="0" smtClean="0"/>
              <a:t>versenyek,</a:t>
            </a:r>
            <a:endParaRPr lang="hu-HU" b="1" dirty="0"/>
          </a:p>
          <a:p>
            <a:pPr lvl="0"/>
            <a:endParaRPr lang="hu-HU" dirty="0" smtClean="0"/>
          </a:p>
          <a:p>
            <a:pPr lvl="0"/>
            <a:r>
              <a:rPr lang="hu-HU" b="1" dirty="0" smtClean="0"/>
              <a:t>egyetemi </a:t>
            </a:r>
            <a:r>
              <a:rPr lang="hu-HU" b="1" dirty="0"/>
              <a:t>tananyagként a szakirányú területek áttekintésével a sportágunk tudományos támogatása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112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</a:t>
            </a:r>
            <a:r>
              <a:rPr lang="hu-HU" b="1" i="1" dirty="0"/>
              <a:t>kajak-kenu </a:t>
            </a:r>
            <a:r>
              <a:rPr lang="hu-HU" dirty="0"/>
              <a:t>sport két törekvésében épít a felsőoktatásra, így az egyetemi sportéletre is: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a </a:t>
            </a:r>
            <a:r>
              <a:rPr lang="hu-HU" b="1" dirty="0"/>
              <a:t>sportolói kettős életpálya modell </a:t>
            </a:r>
            <a:r>
              <a:rPr lang="hu-HU" dirty="0"/>
              <a:t>számít a nemzetközi eredményekkel rendelkező versenyzők párhuzamos felsőfokú képzésének létjogosultságával, ezen belül az egyetemek </a:t>
            </a:r>
            <a:r>
              <a:rPr lang="hu-HU" dirty="0" smtClean="0"/>
              <a:t>együttműködésével,</a:t>
            </a:r>
            <a:endParaRPr lang="hu-HU" dirty="0"/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az </a:t>
            </a:r>
            <a:r>
              <a:rPr lang="hu-HU" b="1" dirty="0"/>
              <a:t>edzők minél nagyobb számban történő felsőfokú továbbtanulásával </a:t>
            </a:r>
            <a:r>
              <a:rPr lang="hu-HU" dirty="0"/>
              <a:t>kapcsolatban számítunk a sportági specifikus tematikák „beengedésével” is az ő </a:t>
            </a:r>
            <a:r>
              <a:rPr lang="hu-HU" dirty="0" smtClean="0"/>
              <a:t>képzésükbe.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225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u-HU" dirty="0" smtClean="0"/>
              <a:t>A </a:t>
            </a:r>
            <a:r>
              <a:rPr lang="hu-HU" dirty="0"/>
              <a:t>fő projekt: nagy létszámban indult </a:t>
            </a:r>
            <a:r>
              <a:rPr lang="hu-HU" b="1" dirty="0"/>
              <a:t>szakirányú továbbképzés </a:t>
            </a:r>
            <a:r>
              <a:rPr lang="hu-HU" dirty="0"/>
              <a:t>az edzőinkkel, ezzel az általános iskolában teret nyerhet a </a:t>
            </a:r>
            <a:r>
              <a:rPr lang="hu-HU" i="1" dirty="0" smtClean="0"/>
              <a:t>vízi-sport</a:t>
            </a:r>
            <a:r>
              <a:rPr lang="hu-HU" dirty="0" smtClean="0"/>
              <a:t> </a:t>
            </a:r>
            <a:r>
              <a:rPr lang="hu-HU" dirty="0"/>
              <a:t>iránti identitás szervezett megjelenése,</a:t>
            </a:r>
          </a:p>
          <a:p>
            <a:pPr lvl="0"/>
            <a:r>
              <a:rPr lang="hu-HU" dirty="0"/>
              <a:t>a </a:t>
            </a:r>
            <a:r>
              <a:rPr lang="hu-HU" dirty="0" smtClean="0"/>
              <a:t>érdeklődés van arra</a:t>
            </a:r>
            <a:r>
              <a:rPr lang="hu-HU" dirty="0"/>
              <a:t>, hogy </a:t>
            </a:r>
            <a:r>
              <a:rPr lang="hu-HU" dirty="0" smtClean="0"/>
              <a:t>. . . befogadjon </a:t>
            </a:r>
            <a:r>
              <a:rPr lang="hu-HU" b="1" dirty="0"/>
              <a:t>edzőképzést is új, számunkra kedvezőbb tematikákkal,</a:t>
            </a:r>
          </a:p>
          <a:p>
            <a:pPr lvl="0"/>
            <a:r>
              <a:rPr lang="hu-HU" dirty="0" smtClean="0"/>
              <a:t>nyitottság </a:t>
            </a:r>
            <a:r>
              <a:rPr lang="hu-HU" dirty="0"/>
              <a:t>arra, hogy a </a:t>
            </a:r>
            <a:r>
              <a:rPr lang="hu-HU" b="1" dirty="0"/>
              <a:t>turizmus, a testnevelés, a földrajztudomány szakterületeken </a:t>
            </a:r>
            <a:r>
              <a:rPr lang="hu-HU" b="1" dirty="0" err="1"/>
              <a:t>vízisport</a:t>
            </a:r>
            <a:r>
              <a:rPr lang="hu-HU" b="1" dirty="0"/>
              <a:t> modulokat </a:t>
            </a:r>
            <a:r>
              <a:rPr lang="hu-HU" dirty="0"/>
              <a:t>vezet be, nyári táborokat és szakmai gyakorlatokat irányit a sportágunk </a:t>
            </a:r>
            <a:r>
              <a:rPr lang="hu-HU" dirty="0" smtClean="0"/>
              <a:t>egyesületeibe.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7751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u-HU" dirty="0" smtClean="0"/>
              <a:t>Ezen </a:t>
            </a:r>
            <a:r>
              <a:rPr lang="hu-HU" dirty="0"/>
              <a:t>szakterületeken ráirányítja a figyelmet a „</a:t>
            </a:r>
            <a:r>
              <a:rPr lang="hu-HU" dirty="0" err="1"/>
              <a:t>vízenjárásra</a:t>
            </a:r>
            <a:r>
              <a:rPr lang="hu-HU" dirty="0"/>
              <a:t>”, különösen a geográfiai helyzetünkből eredően, a vízzel kapcsolatos tudományok gyakorlati megismerési oldalaira</a:t>
            </a:r>
          </a:p>
          <a:p>
            <a:pPr lvl="0"/>
            <a:endParaRPr lang="hu-HU" dirty="0" smtClean="0"/>
          </a:p>
          <a:p>
            <a:pPr lvl="0"/>
            <a:r>
              <a:rPr lang="hu-HU" dirty="0" smtClean="0"/>
              <a:t>a </a:t>
            </a:r>
            <a:r>
              <a:rPr lang="hu-HU" b="1" dirty="0"/>
              <a:t>szabadidős vízi szolgáltatásokra </a:t>
            </a:r>
            <a:r>
              <a:rPr lang="hu-HU" dirty="0"/>
              <a:t>és lehetőségekre a turizmusban,</a:t>
            </a:r>
          </a:p>
          <a:p>
            <a:pPr lvl="0"/>
            <a:endParaRPr lang="hu-HU" dirty="0" smtClean="0"/>
          </a:p>
          <a:p>
            <a:pPr lvl="0"/>
            <a:r>
              <a:rPr lang="hu-HU" dirty="0" smtClean="0"/>
              <a:t>a </a:t>
            </a:r>
            <a:r>
              <a:rPr lang="hu-HU" b="1" dirty="0"/>
              <a:t>sport általi nevelés </a:t>
            </a:r>
            <a:r>
              <a:rPr lang="hu-HU" dirty="0" err="1"/>
              <a:t>vízisport</a:t>
            </a:r>
            <a:r>
              <a:rPr lang="hu-HU" dirty="0"/>
              <a:t> lehetőségeire és formáira,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090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az </a:t>
            </a:r>
            <a:r>
              <a:rPr lang="hu-HU" b="1" dirty="0" err="1"/>
              <a:t>outdoor</a:t>
            </a:r>
            <a:r>
              <a:rPr lang="hu-HU" b="1" dirty="0"/>
              <a:t> programok </a:t>
            </a:r>
            <a:r>
              <a:rPr lang="hu-HU" dirty="0"/>
              <a:t>térnyerésére minden iskolafokon és </a:t>
            </a:r>
            <a:r>
              <a:rPr lang="hu-HU" dirty="0" smtClean="0"/>
              <a:t>képzésben,</a:t>
            </a:r>
            <a:endParaRPr lang="hu-HU" dirty="0"/>
          </a:p>
          <a:p>
            <a:pPr lvl="0"/>
            <a:endParaRPr lang="hu-HU" dirty="0" smtClean="0"/>
          </a:p>
          <a:p>
            <a:pPr lvl="0"/>
            <a:r>
              <a:rPr lang="hu-HU" b="1" dirty="0" smtClean="0"/>
              <a:t>a </a:t>
            </a:r>
            <a:r>
              <a:rPr lang="hu-HU" b="1" dirty="0"/>
              <a:t>mindennapos testnevelés </a:t>
            </a:r>
            <a:r>
              <a:rPr lang="hu-HU" dirty="0" err="1"/>
              <a:t>vízisport</a:t>
            </a:r>
            <a:r>
              <a:rPr lang="hu-HU" dirty="0"/>
              <a:t> lehetőségeire, és a „bejárható Magyarország” programban a vízi kenuturizmus </a:t>
            </a:r>
            <a:r>
              <a:rPr lang="hu-HU" dirty="0" err="1"/>
              <a:t>jármód</a:t>
            </a:r>
            <a:r>
              <a:rPr lang="hu-HU" dirty="0"/>
              <a:t> gyakorlásának </a:t>
            </a:r>
            <a:r>
              <a:rPr lang="hu-HU" dirty="0" smtClean="0"/>
              <a:t>lehetőségeire,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758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21453" y="726666"/>
            <a:ext cx="10565235" cy="5523131"/>
          </a:xfrm>
        </p:spPr>
        <p:txBody>
          <a:bodyPr>
            <a:normAutofit/>
          </a:bodyPr>
          <a:lstStyle/>
          <a:p>
            <a:pPr lvl="0"/>
            <a:r>
              <a:rPr lang="hu-HU" dirty="0"/>
              <a:t>amennyiben sikerül a </a:t>
            </a:r>
            <a:r>
              <a:rPr lang="hu-HU" b="1" dirty="0"/>
              <a:t>víz iránti érdeklődést </a:t>
            </a:r>
            <a:r>
              <a:rPr lang="hu-HU" dirty="0"/>
              <a:t>a több egymásba kapcsolódó csatornán felkelteni: az egyetemi hallgatók már első éves koruktól előkészítetten és szervezetten, tanulmányaik alatt végig részt vehetnének a sportágunk vízi életben bárhol is </a:t>
            </a:r>
            <a:r>
              <a:rPr lang="hu-HU" dirty="0" smtClean="0"/>
              <a:t>tanulnak,</a:t>
            </a:r>
            <a:endParaRPr lang="hu-HU" dirty="0"/>
          </a:p>
          <a:p>
            <a:pPr lvl="0"/>
            <a:r>
              <a:rPr lang="hu-HU" dirty="0"/>
              <a:t>az egyetemeken - kivált a vizek partján lévőknél (Szeged,  Budapest, Győr, Kaposvár, stb.) - biztosan és kiemelten lehetne </a:t>
            </a:r>
            <a:r>
              <a:rPr lang="hu-HU" b="1" dirty="0"/>
              <a:t>népszerűsíteni a vízi életet, a szabadidősportot, szervezni  a vízi túrázást, </a:t>
            </a:r>
          </a:p>
          <a:p>
            <a:pPr lvl="0"/>
            <a:r>
              <a:rPr lang="hu-HU" dirty="0"/>
              <a:t>az egyetemek folyóvízen történő  elérhetőségét igénylő szokásokat is ki lehetne alakítani, ehhez a </a:t>
            </a:r>
            <a:r>
              <a:rPr lang="hu-HU" b="1" dirty="0" err="1"/>
              <a:t>vízisport</a:t>
            </a:r>
            <a:r>
              <a:rPr lang="hu-HU" b="1" dirty="0"/>
              <a:t> bázisaink jó kiindulási, felkészülési lehetőséget jelenthetnének.</a:t>
            </a:r>
            <a:r>
              <a:rPr lang="hu-HU" dirty="0"/>
              <a:t> Ilyen irányú fejlesztéseket pedig be tudnánk fogadni.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61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u-HU" dirty="0" smtClean="0"/>
              <a:t>Érdeklődéssel </a:t>
            </a:r>
            <a:r>
              <a:rPr lang="hu-HU" dirty="0"/>
              <a:t>forduljunk a vizeinkhez, a  tudományterületek tartalmi koncentrációkkal megalapozhatnák a </a:t>
            </a:r>
            <a:r>
              <a:rPr lang="hu-HU" b="1" dirty="0"/>
              <a:t>vízzel kapcsolatos identitás </a:t>
            </a:r>
            <a:r>
              <a:rPr lang="hu-HU" dirty="0"/>
              <a:t>növekedését, az </a:t>
            </a:r>
            <a:r>
              <a:rPr lang="hu-HU" dirty="0" err="1"/>
              <a:t>outdoor</a:t>
            </a:r>
            <a:r>
              <a:rPr lang="hu-HU" dirty="0"/>
              <a:t> mozgalmak </a:t>
            </a:r>
            <a:r>
              <a:rPr lang="hu-HU" dirty="0" smtClean="0"/>
              <a:t>terjedését,</a:t>
            </a:r>
            <a:endParaRPr lang="hu-HU" dirty="0"/>
          </a:p>
          <a:p>
            <a:pPr lvl="0"/>
            <a:endParaRPr lang="hu-HU" dirty="0" smtClean="0"/>
          </a:p>
          <a:p>
            <a:pPr lvl="0"/>
            <a:r>
              <a:rPr lang="hu-HU" dirty="0" smtClean="0"/>
              <a:t>az </a:t>
            </a:r>
            <a:r>
              <a:rPr lang="hu-HU" dirty="0"/>
              <a:t>egyetemek </a:t>
            </a:r>
            <a:r>
              <a:rPr lang="hu-HU" b="1" dirty="0" err="1"/>
              <a:t>vízisport</a:t>
            </a:r>
            <a:r>
              <a:rPr lang="hu-HU" b="1" dirty="0"/>
              <a:t> versenyeinek, természetjáró mozgalmainak </a:t>
            </a:r>
            <a:r>
              <a:rPr lang="hu-HU" dirty="0"/>
              <a:t>elterjesztése, a kajak-kenu egyesületek együttműködése </a:t>
            </a:r>
            <a:r>
              <a:rPr lang="hu-HU" dirty="0" smtClean="0"/>
              <a:t>által.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031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legyen az egyetemek között törekvés a közöttük kialakuló vízisport-versengésre bármilyen kézi hajtású </a:t>
            </a:r>
            <a:r>
              <a:rPr lang="hu-HU" dirty="0" smtClean="0"/>
              <a:t>eszközzel,</a:t>
            </a:r>
            <a:endParaRPr lang="hu-HU" dirty="0"/>
          </a:p>
          <a:p>
            <a:pPr lvl="0"/>
            <a:r>
              <a:rPr lang="hu-HU" dirty="0"/>
              <a:t>legyenek </a:t>
            </a:r>
            <a:r>
              <a:rPr lang="hu-HU" b="1" dirty="0"/>
              <a:t>a </a:t>
            </a:r>
            <a:r>
              <a:rPr lang="hu-HU" b="1" dirty="0" err="1"/>
              <a:t>vízisport</a:t>
            </a:r>
            <a:r>
              <a:rPr lang="hu-HU" b="1" dirty="0"/>
              <a:t> támogatására tudományos kutatások: a </a:t>
            </a:r>
            <a:r>
              <a:rPr lang="hu-HU" b="1" dirty="0" err="1"/>
              <a:t>vízisportok</a:t>
            </a:r>
            <a:r>
              <a:rPr lang="hu-HU" b="1" dirty="0"/>
              <a:t> komplex fizikája, terhelés-élettani kutatások a kajak-kenu </a:t>
            </a:r>
            <a:r>
              <a:rPr lang="hu-HU" b="1" dirty="0" smtClean="0"/>
              <a:t>sportban,</a:t>
            </a:r>
            <a:endParaRPr lang="hu-HU" b="1" dirty="0"/>
          </a:p>
          <a:p>
            <a:pPr lvl="0"/>
            <a:r>
              <a:rPr lang="hu-HU" dirty="0"/>
              <a:t>pedagógiai programok </a:t>
            </a:r>
            <a:r>
              <a:rPr lang="hu-HU" b="1" dirty="0" smtClean="0"/>
              <a:t>,,</a:t>
            </a:r>
            <a:r>
              <a:rPr lang="hu-HU" b="1" dirty="0" err="1" smtClean="0"/>
              <a:t>outdoor</a:t>
            </a:r>
            <a:r>
              <a:rPr lang="hu-HU" b="1" dirty="0" smtClean="0"/>
              <a:t>” vízi táborok oktatási </a:t>
            </a:r>
            <a:r>
              <a:rPr lang="hu-HU" b="1" dirty="0"/>
              <a:t>formák </a:t>
            </a:r>
            <a:r>
              <a:rPr lang="hu-HU" dirty="0"/>
              <a:t>kutatásai, iskolai tantervi adaptációk, </a:t>
            </a:r>
            <a:r>
              <a:rPr lang="hu-HU" dirty="0" smtClean="0"/>
              <a:t>program-akkreditációk.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999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u-HU" b="1" dirty="0" smtClean="0"/>
              <a:t>Nemzetközi </a:t>
            </a:r>
            <a:r>
              <a:rPr lang="hu-HU" b="1" dirty="0"/>
              <a:t>vízi túrák </a:t>
            </a:r>
            <a:r>
              <a:rPr lang="hu-HU" dirty="0"/>
              <a:t>az egyetemi hallgatók részvételével, a Duna menti országok vízi találkozói Szegeden, Budapesten, </a:t>
            </a:r>
            <a:r>
              <a:rPr lang="hu-HU" dirty="0" smtClean="0"/>
              <a:t>Győrben,</a:t>
            </a:r>
            <a:endParaRPr lang="hu-HU" dirty="0"/>
          </a:p>
          <a:p>
            <a:pPr marL="0" lvl="0" indent="0">
              <a:buNone/>
            </a:pPr>
            <a:endParaRPr lang="hu-HU" dirty="0" smtClean="0"/>
          </a:p>
          <a:p>
            <a:pPr marL="0" lvl="0" indent="0">
              <a:buNone/>
            </a:pPr>
            <a:r>
              <a:rPr lang="hu-HU" dirty="0" smtClean="0"/>
              <a:t>Budapesten nagy rendezvények, egyetemi főiskolai részvétellel.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1842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365</Words>
  <Application>Microsoft Office PowerPoint</Application>
  <PresentationFormat>Szélesvásznú</PresentationFormat>
  <Paragraphs>40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Office-téma</vt:lpstr>
      <vt:lpstr>                                                               MESF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MEFS</dc:title>
  <dc:creator>Dr. Baráth Etele</dc:creator>
  <cp:lastModifiedBy>Dr. Baráth Etele</cp:lastModifiedBy>
  <cp:revision>21</cp:revision>
  <dcterms:created xsi:type="dcterms:W3CDTF">2014-11-05T08:23:50Z</dcterms:created>
  <dcterms:modified xsi:type="dcterms:W3CDTF">2014-11-05T08:57:45Z</dcterms:modified>
</cp:coreProperties>
</file>